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2. 3. 2014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Na obrázku jsou vzájemně propojeny žárovka a baterie. Žárovka svítí. Vyber tvrzení, které správně popisuje danou </a:t>
            </a:r>
            <a:r>
              <a:rPr lang="cs-CZ" sz="2800" dirty="0" smtClean="0"/>
              <a:t>situaci.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537528" y="1844824"/>
            <a:ext cx="6605537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cs-CZ" sz="2800" dirty="0">
                <a:solidFill>
                  <a:prstClr val="black"/>
                </a:solidFill>
              </a:rPr>
              <a:t>Proud z baterie prochází jen do žárovky, kde je zcela spotřebován.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cs-CZ" sz="2800" dirty="0">
                <a:solidFill>
                  <a:prstClr val="black"/>
                </a:solidFill>
              </a:rPr>
              <a:t>Proud prochází z baterie do žárovky, kde je částečně spotřebován, částečně se vrací zpět do baterie.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cs-CZ" sz="2800" dirty="0">
                <a:solidFill>
                  <a:prstClr val="black"/>
                </a:solidFill>
              </a:rPr>
              <a:t>Proud v obvodu přes žárovku prochází zpět do baterie. 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44824"/>
            <a:ext cx="19145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65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Na obrázku jsou vzájemně propojeny žárovka a baterie. Žárovka svítí. Vyber tvrzení, které správně popisuje danou situaci.&#10;&#10;&#10;&#10;Proud z baterie prochází jen do žárovky, kde je zcela spotřebován.&#10;Proud prochází z baterie do žárov"/>
  <p:tag name="OPTION_COUNT" val="3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23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23</cp:revision>
  <dcterms:created xsi:type="dcterms:W3CDTF">2014-02-18T19:57:52Z</dcterms:created>
  <dcterms:modified xsi:type="dcterms:W3CDTF">2014-03-03T00:40:09Z</dcterms:modified>
</cp:coreProperties>
</file>